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20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2015/3/19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2015/3/19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2015/3/19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2015/3/19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2015/3/19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2015/3/19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2015/3/19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2015/3/19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2015/3/19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2015/3/19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2015/3/19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2015/3/19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Weizhi's\Pictures\637_15_1920x12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6238" y="1600200"/>
            <a:ext cx="5851525" cy="3657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全屏显示(4:3)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幻灯片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Weizhi's</dc:creator>
  <cp:lastModifiedBy>Weizhi's</cp:lastModifiedBy>
  <cp:revision>1</cp:revision>
  <dcterms:created xsi:type="dcterms:W3CDTF">2015-03-19T02:53:26Z</dcterms:created>
  <dcterms:modified xsi:type="dcterms:W3CDTF">2015-03-19T02:54:35Z</dcterms:modified>
</cp:coreProperties>
</file>